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2847" y="2088439"/>
            <a:ext cx="10092267" cy="2302934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s-MX" sz="6400" b="1" i="1" dirty="0" smtClean="0">
                <a:latin typeface="Goudy Old Style" panose="02020502050305020303" pitchFamily="18" charset="0"/>
              </a:rPr>
              <a:t>Santa María</a:t>
            </a:r>
            <a:r>
              <a:rPr lang="es-MX" sz="6000" b="1" i="1" dirty="0" smtClean="0">
                <a:latin typeface="Goudy Old Style" panose="02020502050305020303" pitchFamily="18" charset="0"/>
              </a:rPr>
              <a:t/>
            </a:r>
            <a:br>
              <a:rPr lang="es-MX" sz="6000" b="1" i="1" dirty="0" smtClean="0">
                <a:latin typeface="Goudy Old Style" panose="02020502050305020303" pitchFamily="18" charset="0"/>
              </a:rPr>
            </a:br>
            <a:r>
              <a:rPr lang="es-MX" sz="4600" b="1" dirty="0" smtClean="0">
                <a:latin typeface="Goudy Old Style" panose="02020502050305020303" pitchFamily="18" charset="0"/>
              </a:rPr>
              <a:t/>
            </a:r>
            <a:br>
              <a:rPr lang="es-MX" sz="4600" b="1" dirty="0" smtClean="0">
                <a:latin typeface="Goudy Old Style" panose="02020502050305020303" pitchFamily="18" charset="0"/>
              </a:rPr>
            </a:br>
            <a:r>
              <a:rPr lang="es-MX" sz="5000" b="1" dirty="0" smtClean="0">
                <a:latin typeface="Goudy Old Style" panose="02020502050305020303" pitchFamily="18" charset="0"/>
              </a:rPr>
              <a:t>Lotes de Ubicación Privilegiada</a:t>
            </a:r>
            <a:endParaRPr lang="es-MX" sz="5000" b="1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75" y="676275"/>
            <a:ext cx="8831784" cy="4549707"/>
          </a:xfrm>
          <a:prstGeom prst="rect">
            <a:avLst/>
          </a:prstGeom>
        </p:spPr>
      </p:pic>
      <p:sp>
        <p:nvSpPr>
          <p:cNvPr id="14" name="Título 1"/>
          <p:cNvSpPr txBox="1">
            <a:spLocks/>
          </p:cNvSpPr>
          <p:nvPr/>
        </p:nvSpPr>
        <p:spPr>
          <a:xfrm>
            <a:off x="6016986" y="2619006"/>
            <a:ext cx="1783642" cy="462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s-MX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Santa María</a:t>
            </a:r>
            <a:endParaRPr lang="es-MX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799633" y="5554136"/>
            <a:ext cx="4978401" cy="1049858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es-MX" sz="1800" b="1" dirty="0" err="1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Ternium</a:t>
            </a: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 y </a:t>
            </a:r>
            <a:r>
              <a:rPr lang="es-MX" sz="1800" b="1" dirty="0" err="1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Kia</a:t>
            </a: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 14 km</a:t>
            </a:r>
            <a:b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</a:b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Las Aves y Pesquería 20 km</a:t>
            </a:r>
            <a:b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</a:b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Aeropuerto </a:t>
            </a:r>
            <a:r>
              <a:rPr lang="es-MX" sz="1800" b="1" dirty="0" err="1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Intl</a:t>
            </a:r>
            <a:r>
              <a:rPr lang="es-MX" sz="1800" b="1" dirty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 </a:t>
            </a: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25 km</a:t>
            </a:r>
            <a:b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</a:br>
            <a:r>
              <a:rPr lang="es-MX" sz="18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En Unión de Ejes Viales de Pesquería y Doctor </a:t>
            </a:r>
            <a:r>
              <a:rPr lang="es-MX" sz="1800" b="1" dirty="0" err="1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Gzz</a:t>
            </a:r>
            <a:endParaRPr lang="es-MX" sz="1800" b="1" dirty="0">
              <a:solidFill>
                <a:schemeClr val="accent2">
                  <a:lumMod val="75000"/>
                </a:schemeClr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6016986" y="2619006"/>
            <a:ext cx="1783642" cy="4628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s-MX" sz="24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Santa María</a:t>
            </a:r>
            <a:endParaRPr lang="es-MX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0" y="682272"/>
            <a:ext cx="8851196" cy="5208729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799633" y="4718758"/>
            <a:ext cx="4978401" cy="1049858"/>
          </a:xfrm>
        </p:spPr>
        <p:txBody>
          <a:bodyPr/>
          <a:lstStyle/>
          <a:p>
            <a:pPr algn="ctr"/>
            <a: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Plan Municipal de Desarrollo contemplando prolongar actual Eje Vial de Doctor González más hacia el Sur, de esta manera pasando alado de los Lotes (Naranja), y brindándoles Uso Industrial (Morado), Comercial (Rojo) y para Vivienda </a:t>
            </a:r>
            <a:b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</a:br>
            <a:r>
              <a:rPr lang="es-MX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[Ejecución de Plan M D Pendiente]</a:t>
            </a:r>
            <a:endParaRPr lang="es-MX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8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67" y="678151"/>
            <a:ext cx="8853489" cy="5140736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731911" y="2370674"/>
            <a:ext cx="4718754" cy="293509"/>
          </a:xfrm>
        </p:spPr>
        <p:txBody>
          <a:bodyPr/>
          <a:lstStyle/>
          <a:p>
            <a:pPr algn="ctr"/>
            <a:r>
              <a:rPr lang="es-MX" sz="3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Santa María</a:t>
            </a:r>
            <a:endParaRPr lang="es-MX" sz="38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619009" y="3409245"/>
            <a:ext cx="4978401" cy="5870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75000"/>
              </a:lnSpc>
            </a:pPr>
            <a:r>
              <a:rPr lang="es-MX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imes New Roman" panose="02020603050405020304" pitchFamily="18" charset="0"/>
              </a:rPr>
              <a:t>   27,337 m2</a:t>
            </a:r>
          </a:p>
          <a:p>
            <a:pPr algn="ctr">
              <a:lnSpc>
                <a:spcPct val="75000"/>
              </a:lnSpc>
            </a:pPr>
            <a:endParaRPr lang="es-MX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35000"/>
              </a:lnSpc>
            </a:pPr>
            <a:endParaRPr lang="es-MX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s-MX" sz="1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es-MX" sz="1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imes New Roman" panose="02020603050405020304" pitchFamily="18" charset="0"/>
              </a:rPr>
              <a:t> </a:t>
            </a:r>
            <a:r>
              <a:rPr lang="es-MX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  <a:cs typeface="Times New Roman" panose="02020603050405020304" pitchFamily="18" charset="0"/>
              </a:rPr>
              <a:t>                7,225 m2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115717" y="4594577"/>
            <a:ext cx="3996283" cy="80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MX" sz="2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L</a:t>
            </a:r>
            <a:r>
              <a:rPr lang="es-MX" sz="20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uz, agua y drenaje al pie de cada lote.  Se conecta y contrata</a:t>
            </a:r>
            <a:endParaRPr lang="es-MX" sz="2000" b="1" dirty="0">
              <a:solidFill>
                <a:schemeClr val="bg1"/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2325497" y="2681880"/>
            <a:ext cx="5667036" cy="16191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Venta Exclusiva de Lotes Premium</a:t>
            </a:r>
            <a:r>
              <a:rPr lang="es-MX" sz="3000" b="1" u="sng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/>
            </a:r>
            <a:br>
              <a:rPr lang="es-MX" sz="3000" b="1" u="sng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</a:br>
            <a:r>
              <a:rPr lang="es-MX" sz="30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+52 1 (811) 746 2031</a:t>
            </a:r>
          </a:p>
          <a:p>
            <a:pPr algn="ctr">
              <a:lnSpc>
                <a:spcPct val="120000"/>
              </a:lnSpc>
            </a:pP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  <a:cs typeface="Times New Roman" panose="02020603050405020304" pitchFamily="18" charset="0"/>
              </a:rPr>
              <a:t>venta.exclusiva.lotes.premium@gmail.com</a:t>
            </a:r>
            <a:endParaRPr lang="es-MX" sz="2400" b="1" dirty="0">
              <a:solidFill>
                <a:schemeClr val="accent2">
                  <a:lumMod val="75000"/>
                </a:schemeClr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331140" y="610364"/>
            <a:ext cx="5667036" cy="16191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3500" b="1" i="1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>Contáctanos…</a:t>
            </a:r>
            <a:r>
              <a:rPr lang="es-MX" sz="3000" b="1" u="sng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  <a:t/>
            </a:r>
            <a:br>
              <a:rPr lang="es-MX" sz="3000" b="1" u="sng" dirty="0" smtClean="0">
                <a:solidFill>
                  <a:schemeClr val="accent2">
                    <a:lumMod val="75000"/>
                  </a:schemeClr>
                </a:solidFill>
                <a:latin typeface="Goudy Old Style" panose="02020502050305020303" pitchFamily="18" charset="0"/>
              </a:rPr>
            </a:br>
            <a:endParaRPr lang="es-MX" sz="2400" b="1" dirty="0">
              <a:solidFill>
                <a:schemeClr val="accent2">
                  <a:lumMod val="75000"/>
                </a:schemeClr>
              </a:solidFill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83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Goudy Old Style</vt:lpstr>
      <vt:lpstr>Times New Roman</vt:lpstr>
      <vt:lpstr>Trebuchet MS</vt:lpstr>
      <vt:lpstr>Wingdings 3</vt:lpstr>
      <vt:lpstr>Faceta</vt:lpstr>
      <vt:lpstr>Santa María  Lotes de Ubicación Privilegiada</vt:lpstr>
      <vt:lpstr>Ternium y Kia 14 km Las Aves y Pesquería 20 km Aeropuerto Intl 25 km En Unión de Ejes Viales de Pesquería y Doctor Gzz</vt:lpstr>
      <vt:lpstr>Plan Municipal de Desarrollo contemplando prolongar actual Eje Vial de Doctor González más hacia el Sur, de esta manera pasando alado de los Lotes (Naranja), y brindándoles Uso Industrial (Morado), Comercial (Rojo) y para Vivienda  [Ejecución de Plan M D Pendiente]</vt:lpstr>
      <vt:lpstr>Santa María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LOTE DE UBICACIÓN PRIVILEGIADA SANTA MARÍA</dc:title>
  <dc:creator>Cuenta Microsoft</dc:creator>
  <cp:lastModifiedBy>Cuenta Microsoft</cp:lastModifiedBy>
  <cp:revision>24</cp:revision>
  <dcterms:created xsi:type="dcterms:W3CDTF">2023-07-20T17:24:17Z</dcterms:created>
  <dcterms:modified xsi:type="dcterms:W3CDTF">2023-07-21T00:13:11Z</dcterms:modified>
</cp:coreProperties>
</file>